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88" y="-208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54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ΕΛΕΚΤ ΑΕ που εδρεύει στην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περιφέρεια Αττικής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δράση «Ποιοτικός Εκσυγχρονισμός»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μεσαίων επιχειρήσεων, επενδύοντας στον παραγωγικό εκσυγχρονισμό τους και την υιοθέτηση συστημάτων τυποποίησης &amp; πιστοποίησης.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97.495,00€ εκ των οποίων η δημόσια δαπάνη ανέρχεται σε 48.747,50€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553150"/>
            <a:ext cx="9217024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Συστήματα Πιστοποίησης – Διαχείρισης Ποιότητας, Σχεδιασμός, Τυποποίηση και Πιστοποίηση Προϊόντων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203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Αντώνης Γεωργακόπουλος</cp:lastModifiedBy>
  <cp:revision>40</cp:revision>
  <dcterms:created xsi:type="dcterms:W3CDTF">2018-02-13T12:16:57Z</dcterms:created>
  <dcterms:modified xsi:type="dcterms:W3CDTF">2024-05-29T13:46:32Z</dcterms:modified>
</cp:coreProperties>
</file>